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62" r:id="rId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258"/>
    <a:srgbClr val="123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45"/>
    <p:restoredTop sz="94577"/>
  </p:normalViewPr>
  <p:slideViewPr>
    <p:cSldViewPr snapToGrid="0" snapToObjects="1">
      <p:cViewPr varScale="1">
        <p:scale>
          <a:sx n="125" d="100"/>
          <a:sy n="125" d="100"/>
        </p:scale>
        <p:origin x="52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235F2-72F2-2F4F-B7FA-034E7BE8934D}" type="datetimeFigureOut">
              <a:rPr lang="es-ES_tradnl" smtClean="0"/>
              <a:t>13/9/18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ACAB3-83FC-9745-BFE7-CA32E87E837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65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71D7-27FC-4842-B617-F01BBD5A8C46}" type="datetimeFigureOut">
              <a:rPr lang="es-ES_tradnl" smtClean="0"/>
              <a:t>13/9/18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AC66-7A05-764A-B460-30646224AC3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143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71D7-27FC-4842-B617-F01BBD5A8C46}" type="datetimeFigureOut">
              <a:rPr lang="es-ES_tradnl" smtClean="0"/>
              <a:t>13/9/18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AC66-7A05-764A-B460-30646224AC3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379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71D7-27FC-4842-B617-F01BBD5A8C46}" type="datetimeFigureOut">
              <a:rPr lang="es-ES_tradnl" smtClean="0"/>
              <a:t>13/9/18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AC66-7A05-764A-B460-30646224AC3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080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71D7-27FC-4842-B617-F01BBD5A8C46}" type="datetimeFigureOut">
              <a:rPr lang="es-ES_tradnl" smtClean="0"/>
              <a:t>13/9/18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AC66-7A05-764A-B460-30646224AC3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03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71D7-27FC-4842-B617-F01BBD5A8C46}" type="datetimeFigureOut">
              <a:rPr lang="es-ES_tradnl" smtClean="0"/>
              <a:t>13/9/18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AC66-7A05-764A-B460-30646224AC3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8439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71D7-27FC-4842-B617-F01BBD5A8C46}" type="datetimeFigureOut">
              <a:rPr lang="es-ES_tradnl" smtClean="0"/>
              <a:t>13/9/18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AC66-7A05-764A-B460-30646224AC3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406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71D7-27FC-4842-B617-F01BBD5A8C46}" type="datetimeFigureOut">
              <a:rPr lang="es-ES_tradnl" smtClean="0"/>
              <a:t>13/9/18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AC66-7A05-764A-B460-30646224AC3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143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71D7-27FC-4842-B617-F01BBD5A8C46}" type="datetimeFigureOut">
              <a:rPr lang="es-ES_tradnl" smtClean="0"/>
              <a:t>13/9/18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AC66-7A05-764A-B460-30646224AC3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870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71D7-27FC-4842-B617-F01BBD5A8C46}" type="datetimeFigureOut">
              <a:rPr lang="es-ES_tradnl" smtClean="0"/>
              <a:t>13/9/18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AC66-7A05-764A-B460-30646224AC3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18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71D7-27FC-4842-B617-F01BBD5A8C46}" type="datetimeFigureOut">
              <a:rPr lang="es-ES_tradnl" smtClean="0"/>
              <a:t>13/9/18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AC66-7A05-764A-B460-30646224AC3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9908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71D7-27FC-4842-B617-F01BBD5A8C46}" type="datetimeFigureOut">
              <a:rPr lang="es-ES_tradnl" smtClean="0"/>
              <a:t>13/9/18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AC66-7A05-764A-B460-30646224AC3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820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671D7-27FC-4842-B617-F01BBD5A8C46}" type="datetimeFigureOut">
              <a:rPr lang="es-ES_tradnl" smtClean="0"/>
              <a:t>13/9/18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3AC66-7A05-764A-B460-30646224AC3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855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6" r="1978" b="571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49" y="1182569"/>
            <a:ext cx="4974167" cy="384518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811866" y="5349875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>
                <a:solidFill>
                  <a:schemeClr val="bg1"/>
                </a:solidFill>
                <a:latin typeface="Antartida Medium" charset="0"/>
                <a:ea typeface="Antartida Medium" charset="0"/>
                <a:cs typeface="Antartida Medium" charset="0"/>
              </a:rPr>
              <a:t>TÍTULO</a:t>
            </a:r>
          </a:p>
          <a:p>
            <a:pPr algn="ctr"/>
            <a:r>
              <a:rPr lang="es-ES_tradnl" sz="4000" dirty="0">
                <a:solidFill>
                  <a:schemeClr val="bg1"/>
                </a:solidFill>
                <a:latin typeface="Antartida Medium" charset="0"/>
                <a:ea typeface="Antartida Medium" charset="0"/>
                <a:cs typeface="Antartida Medium" charset="0"/>
              </a:rPr>
              <a:t>PRESENTACIÓN PARA PROFESORES</a:t>
            </a:r>
          </a:p>
        </p:txBody>
      </p:sp>
    </p:spTree>
    <p:extLst>
      <p:ext uri="{BB962C8B-B14F-4D97-AF65-F5344CB8AC3E}">
        <p14:creationId xmlns:p14="http://schemas.microsoft.com/office/powerpoint/2010/main" val="31051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4"/>
          <a:stretch/>
        </p:blipFill>
        <p:spPr>
          <a:xfrm>
            <a:off x="9719733" y="0"/>
            <a:ext cx="2472267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384" y="-261222"/>
            <a:ext cx="2024616" cy="156509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6267" y="6488668"/>
            <a:ext cx="2028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err="1">
                <a:solidFill>
                  <a:srgbClr val="174258"/>
                </a:solidFill>
              </a:rPr>
              <a:t>www.amconews.es</a:t>
            </a:r>
            <a:endParaRPr lang="es-ES_tradnl" sz="1200" dirty="0">
              <a:solidFill>
                <a:srgbClr val="174258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964131" y="2778845"/>
            <a:ext cx="6144592" cy="2714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dirty="0">
                <a:solidFill>
                  <a:srgbClr val="004E93"/>
                </a:solidFill>
                <a:latin typeface="Museo 300" charset="0"/>
                <a:ea typeface="Museo 300" charset="0"/>
                <a:cs typeface="Museo 300" charset="0"/>
              </a:rPr>
              <a:t>Texto de la presentación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01621" y="433375"/>
            <a:ext cx="4666470" cy="7759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800" b="1" dirty="0">
                <a:solidFill>
                  <a:srgbClr val="004E93"/>
                </a:solidFill>
                <a:latin typeface="Antartida" charset="0"/>
                <a:ea typeface="Antartida" charset="0"/>
                <a:cs typeface="Antartida" charset="0"/>
              </a:rPr>
              <a:t>TITULO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917290" y="1209369"/>
            <a:ext cx="561913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5069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14</Words>
  <Application>Microsoft Macintosh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Antartida</vt:lpstr>
      <vt:lpstr>Antartida Medium</vt:lpstr>
      <vt:lpstr>Arial</vt:lpstr>
      <vt:lpstr>Calibri</vt:lpstr>
      <vt:lpstr>Calibri Light</vt:lpstr>
      <vt:lpstr>Museo 300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Rodriguez</dc:creator>
  <cp:lastModifiedBy>Maria Rodriguez</cp:lastModifiedBy>
  <cp:revision>8</cp:revision>
  <dcterms:created xsi:type="dcterms:W3CDTF">2018-04-04T10:40:04Z</dcterms:created>
  <dcterms:modified xsi:type="dcterms:W3CDTF">2018-09-13T09:00:39Z</dcterms:modified>
</cp:coreProperties>
</file>